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7" r:id="rId4"/>
    <p:sldId id="259" r:id="rId5"/>
    <p:sldId id="261" r:id="rId6"/>
    <p:sldId id="260" r:id="rId7"/>
    <p:sldId id="268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3310-3DA7-461F-B5E4-4B4963B2E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04077-1DAD-43A6-BB64-F4683A7A8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4FC3-AF98-4F39-A2C7-3E0BB611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12DE7-0533-4BB6-BB75-62FBFFCA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BB05-2616-43BE-8EBB-643B47F9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A312-62D3-429D-8FCC-35BD8668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157CD-F71E-4475-AA33-A28F8425E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62C09-643B-4867-9053-7F2740ED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4285F-DF95-4BFA-8EE8-39B614D5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2F2F9-3B9F-4ACE-BAC4-6C4D8953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211E47-953A-446C-AB32-15ED2D50A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F531C-9D6C-4A13-B5E6-DC4BE3DE6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55330-0FF8-4D11-A92B-4C9273E0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8622-8FB2-43DB-8DEC-F9A3BB6A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444C-8F9F-496A-A6DD-C3191920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0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37A5-344F-4D12-96A4-636C08BB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63FC-839B-4774-BBFA-CCF89F29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2CEDC-FEF1-4BEB-BC76-348E1260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1BE8-E61F-4294-B3A8-19EDC707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F89AD-BB4A-47BD-AF4F-5F964726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0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3239-64B2-4C49-A668-5EA3B769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316B7-A747-4FCA-B5C6-B01D45D34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10FCA-F032-4409-B9FB-E71E83C7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F44F-8AA9-435C-954A-A4F1A703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8E13-165B-437A-AA5B-341540D2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2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23EA-335D-4786-B52E-18069F88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4854-EA18-4F0D-889E-AC1C173CA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A67A-1DBE-4671-A7C8-2E5DC33B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5BE3-9DF4-48CA-968A-8925B71A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19608-ED13-4C65-8ABD-EADC4723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D3707-C95C-4E8C-8B1D-1A35D236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1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ABFB-CBBD-442D-8907-70C68AE6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789F0-CBA1-4B54-9644-2AC720E8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4C80E-B186-4B16-AC05-95C73B66C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E6384-A6A0-40D5-91EE-4E5C7C8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5F36D-3BAC-4301-B34E-76448B7AF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DDB08-91AD-40E8-B5CE-C0D57B2D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AACA9-06C3-4C0E-B963-D39C0C4B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38CD3-01E4-4493-8F39-3638E6C8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0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4421-1922-4CD1-8CF1-70886380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2DBB2-672A-4C49-93E0-F0909DB3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D40DE-1098-432E-9B93-828CDD9B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C1F46-B7FE-4F89-892C-E8EF9555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BFF79-D1C8-4304-83B5-5094D1F4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12D56-44FB-4A33-B371-DE32A5BB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2316A-0B9C-413E-9839-87EF5736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0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248F-966C-40CA-8746-7BBC4868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82F1-651D-42EA-AFF4-49848746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F0883-77EA-4D6B-83F8-133F1630F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85A55-34C3-4990-8E65-533D610A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C7630-4161-42C7-B41A-0230B930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B16E8-428B-41A9-AC3B-19CFCCDD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EF13-A03D-42F7-8FC5-CD491D98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79923-8FD5-4EE6-9810-7E3986AA7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846CE-FB6A-46D8-A1A7-6D54F6D4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5FF7B-07EF-4C40-A73B-AAB65D38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32185-9CC0-4D7F-82CC-AED70CD8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7DC80-521C-4423-ABCB-E634761E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63810-72DD-4D77-81C3-D41AB56D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59C9-EC19-4095-B8F3-370AF08A0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D7AB-123A-4490-8890-F657982C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0449-B7E2-4FEE-BEA5-40D505223FBD}" type="datetimeFigureOut">
              <a:rPr lang="en-GB" smtClean="0"/>
              <a:t>03/01/2026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7ABD-645B-4E18-BBB4-A18BF6FA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400C-0778-4183-86CF-E64945475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604D-1466-49EA-A6E6-6FFF19AF9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1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2EEAF-E37B-34EE-00E7-EB75C84A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66F476-9C28-476B-9645-A9B4305B1B1D}"/>
              </a:ext>
            </a:extLst>
          </p:cNvPr>
          <p:cNvSpPr txBox="1"/>
          <p:nvPr/>
        </p:nvSpPr>
        <p:spPr>
          <a:xfrm>
            <a:off x="2548036" y="384417"/>
            <a:ext cx="1010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>
                <a:latin typeface="Franklin Gothic Demi Cond" panose="020B0706030402020204" pitchFamily="34" charset="0"/>
              </a:rPr>
              <a:t>Moving Forward …</a:t>
            </a:r>
          </a:p>
          <a:p>
            <a:r>
              <a:rPr lang="en-GB" sz="7200" i="1" dirty="0">
                <a:latin typeface="Franklin Gothic Demi Cond" panose="020B0706030402020204" pitchFamily="34" charset="0"/>
              </a:rPr>
              <a:t>In A Way … </a:t>
            </a:r>
          </a:p>
          <a:p>
            <a:r>
              <a:rPr lang="en-GB" sz="7200" i="1" dirty="0">
                <a:latin typeface="Franklin Gothic Demi Cond" panose="020B0706030402020204" pitchFamily="34" charset="0"/>
              </a:rPr>
              <a:t>That We Haven’t … </a:t>
            </a:r>
          </a:p>
          <a:p>
            <a:r>
              <a:rPr lang="en-GB" sz="7200" i="1" dirty="0">
                <a:latin typeface="Franklin Gothic Demi Cond" panose="020B0706030402020204" pitchFamily="34" charset="0"/>
              </a:rPr>
              <a:t>Moved Before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9B011-F6A0-3F04-9481-28870EAD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06" y="4535223"/>
            <a:ext cx="39624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EF1EE-1F08-982E-86A9-6B757911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42" y="4535223"/>
            <a:ext cx="3962743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8F5682-7DD7-4EDB-BC66-BA781E858BA3}"/>
              </a:ext>
            </a:extLst>
          </p:cNvPr>
          <p:cNvSpPr txBox="1"/>
          <p:nvPr/>
        </p:nvSpPr>
        <p:spPr>
          <a:xfrm>
            <a:off x="2548036" y="384417"/>
            <a:ext cx="1010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>
                <a:latin typeface="Franklin Gothic Demi Cond" panose="020B0706030402020204" pitchFamily="34" charset="0"/>
              </a:rPr>
              <a:t>Moving Forward …</a:t>
            </a:r>
          </a:p>
          <a:p>
            <a:r>
              <a:rPr lang="en-GB" sz="7200" i="1" dirty="0">
                <a:latin typeface="Franklin Gothic Demi Cond" panose="020B0706030402020204" pitchFamily="34" charset="0"/>
              </a:rPr>
              <a:t>In A Way … </a:t>
            </a:r>
          </a:p>
          <a:p>
            <a:r>
              <a:rPr lang="en-GB" sz="7200" i="1" dirty="0">
                <a:latin typeface="Franklin Gothic Demi Cond" panose="020B0706030402020204" pitchFamily="34" charset="0"/>
              </a:rPr>
              <a:t>That We Haven’t … </a:t>
            </a:r>
          </a:p>
          <a:p>
            <a:r>
              <a:rPr lang="en-GB" sz="7200" i="1" dirty="0">
                <a:latin typeface="Franklin Gothic Demi Cond" panose="020B0706030402020204" pitchFamily="34" charset="0"/>
              </a:rPr>
              <a:t>Moved Before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5AD45-88E2-40B4-8D88-179915E5A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06" y="4535223"/>
            <a:ext cx="39624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C8CE0-D5A0-4107-9C45-C26364C43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42" y="4535223"/>
            <a:ext cx="3962743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B8DA2-168B-42AE-95B5-C9ABC700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47011"/>
            <a:ext cx="9328727" cy="6219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155E8-A5D2-42B0-A1C4-0E256906E6FB}"/>
              </a:ext>
            </a:extLst>
          </p:cNvPr>
          <p:cNvSpPr txBox="1"/>
          <p:nvPr/>
        </p:nvSpPr>
        <p:spPr>
          <a:xfrm>
            <a:off x="452582" y="785091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CHESS </a:t>
            </a:r>
          </a:p>
          <a:p>
            <a:r>
              <a:rPr lang="en-GB" sz="4800" b="1" dirty="0"/>
              <a:t>BOARD</a:t>
            </a:r>
          </a:p>
          <a:p>
            <a:r>
              <a:rPr lang="en-GB" sz="4800" b="1" dirty="0"/>
              <a:t>PIECES</a:t>
            </a:r>
          </a:p>
        </p:txBody>
      </p:sp>
    </p:spTree>
    <p:extLst>
      <p:ext uri="{BB962C8B-B14F-4D97-AF65-F5344CB8AC3E}">
        <p14:creationId xmlns:p14="http://schemas.microsoft.com/office/powerpoint/2010/main" val="210235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B8DA2-168B-42AE-95B5-C9ABC700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47011"/>
            <a:ext cx="9328727" cy="621915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F622D9-55BD-4864-BB70-CEA4A24267A1}"/>
              </a:ext>
            </a:extLst>
          </p:cNvPr>
          <p:cNvCxnSpPr>
            <a:cxnSpLocks/>
          </p:cNvCxnSpPr>
          <p:nvPr/>
        </p:nvCxnSpPr>
        <p:spPr>
          <a:xfrm flipV="1">
            <a:off x="3763357" y="3256586"/>
            <a:ext cx="115916" cy="548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3984C4-2AB7-48FE-80F0-106B24F89064}"/>
              </a:ext>
            </a:extLst>
          </p:cNvPr>
          <p:cNvCxnSpPr>
            <a:cxnSpLocks/>
          </p:cNvCxnSpPr>
          <p:nvPr/>
        </p:nvCxnSpPr>
        <p:spPr>
          <a:xfrm flipV="1">
            <a:off x="6710797" y="3256586"/>
            <a:ext cx="0" cy="548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B2C84A-79AB-4735-AB2E-D50CB5F57465}"/>
              </a:ext>
            </a:extLst>
          </p:cNvPr>
          <p:cNvCxnSpPr>
            <a:cxnSpLocks/>
          </p:cNvCxnSpPr>
          <p:nvPr/>
        </p:nvCxnSpPr>
        <p:spPr>
          <a:xfrm flipV="1">
            <a:off x="4485234" y="3256586"/>
            <a:ext cx="114475" cy="548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EA0B0A-6506-4EE1-8280-DC8A4439FC27}"/>
              </a:ext>
            </a:extLst>
          </p:cNvPr>
          <p:cNvCxnSpPr>
            <a:cxnSpLocks/>
          </p:cNvCxnSpPr>
          <p:nvPr/>
        </p:nvCxnSpPr>
        <p:spPr>
          <a:xfrm flipH="1" flipV="1">
            <a:off x="8086494" y="3256587"/>
            <a:ext cx="63060" cy="548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64E69C-006E-42E0-97F4-68933168E24B}"/>
              </a:ext>
            </a:extLst>
          </p:cNvPr>
          <p:cNvCxnSpPr>
            <a:cxnSpLocks/>
          </p:cNvCxnSpPr>
          <p:nvPr/>
        </p:nvCxnSpPr>
        <p:spPr>
          <a:xfrm flipH="1" flipV="1">
            <a:off x="7394688" y="3256586"/>
            <a:ext cx="63529" cy="548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A75909-CA8E-473C-B6BA-02590CF3FA2B}"/>
              </a:ext>
            </a:extLst>
          </p:cNvPr>
          <p:cNvCxnSpPr>
            <a:cxnSpLocks/>
          </p:cNvCxnSpPr>
          <p:nvPr/>
        </p:nvCxnSpPr>
        <p:spPr>
          <a:xfrm flipV="1">
            <a:off x="5269438" y="3281986"/>
            <a:ext cx="42135" cy="5718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CCF0D0-3349-45A5-81EC-01215BFF3624}"/>
              </a:ext>
            </a:extLst>
          </p:cNvPr>
          <p:cNvCxnSpPr>
            <a:cxnSpLocks/>
          </p:cNvCxnSpPr>
          <p:nvPr/>
        </p:nvCxnSpPr>
        <p:spPr>
          <a:xfrm flipV="1">
            <a:off x="5975005" y="3256587"/>
            <a:ext cx="0" cy="548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023A35-7A8E-4060-9EBA-E7EBDCCDD173}"/>
              </a:ext>
            </a:extLst>
          </p:cNvPr>
          <p:cNvCxnSpPr>
            <a:cxnSpLocks/>
          </p:cNvCxnSpPr>
          <p:nvPr/>
        </p:nvCxnSpPr>
        <p:spPr>
          <a:xfrm flipH="1" flipV="1">
            <a:off x="8812987" y="3256586"/>
            <a:ext cx="139270" cy="5972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9AD339-6D0D-4314-9DAC-0F6331E8481E}"/>
              </a:ext>
            </a:extLst>
          </p:cNvPr>
          <p:cNvSpPr txBox="1"/>
          <p:nvPr/>
        </p:nvSpPr>
        <p:spPr>
          <a:xfrm>
            <a:off x="452582" y="785091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PAWN</a:t>
            </a:r>
          </a:p>
          <a:p>
            <a:r>
              <a:rPr lang="en-GB" sz="4800" b="1" dirty="0"/>
              <a:t>PIECES</a:t>
            </a:r>
          </a:p>
        </p:txBody>
      </p:sp>
    </p:spTree>
    <p:extLst>
      <p:ext uri="{BB962C8B-B14F-4D97-AF65-F5344CB8AC3E}">
        <p14:creationId xmlns:p14="http://schemas.microsoft.com/office/powerpoint/2010/main" val="359367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B8DA2-168B-42AE-95B5-C9ABC700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9328727" cy="621915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60E19D-8504-4CCB-9306-B3975C25227C}"/>
              </a:ext>
            </a:extLst>
          </p:cNvPr>
          <p:cNvCxnSpPr>
            <a:cxnSpLocks/>
          </p:cNvCxnSpPr>
          <p:nvPr/>
        </p:nvCxnSpPr>
        <p:spPr>
          <a:xfrm flipH="1">
            <a:off x="3689928" y="1034473"/>
            <a:ext cx="734292" cy="302029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393E03-F3A2-4233-B6C7-84EAF4C07D10}"/>
              </a:ext>
            </a:extLst>
          </p:cNvPr>
          <p:cNvCxnSpPr>
            <a:cxnSpLocks/>
          </p:cNvCxnSpPr>
          <p:nvPr/>
        </p:nvCxnSpPr>
        <p:spPr>
          <a:xfrm flipH="1">
            <a:off x="4812147" y="2814782"/>
            <a:ext cx="3304309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655B77-E310-40E9-971B-241428B2FDFA}"/>
              </a:ext>
            </a:extLst>
          </p:cNvPr>
          <p:cNvCxnSpPr>
            <a:cxnSpLocks/>
          </p:cNvCxnSpPr>
          <p:nvPr/>
        </p:nvCxnSpPr>
        <p:spPr>
          <a:xfrm>
            <a:off x="4892965" y="2379519"/>
            <a:ext cx="3223491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B8213A-C91F-4801-A44B-CD83E7C2D544}"/>
              </a:ext>
            </a:extLst>
          </p:cNvPr>
          <p:cNvCxnSpPr>
            <a:cxnSpLocks/>
          </p:cNvCxnSpPr>
          <p:nvPr/>
        </p:nvCxnSpPr>
        <p:spPr>
          <a:xfrm>
            <a:off x="8358909" y="1117600"/>
            <a:ext cx="646546" cy="29371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E55ECC-3016-4DB7-9F4D-240A3BA243F5}"/>
              </a:ext>
            </a:extLst>
          </p:cNvPr>
          <p:cNvCxnSpPr>
            <a:cxnSpLocks/>
          </p:cNvCxnSpPr>
          <p:nvPr/>
        </p:nvCxnSpPr>
        <p:spPr>
          <a:xfrm flipV="1">
            <a:off x="3368961" y="1117601"/>
            <a:ext cx="864758" cy="323272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9C6A32-96A1-4372-9F01-DAE31756EF60}"/>
              </a:ext>
            </a:extLst>
          </p:cNvPr>
          <p:cNvCxnSpPr>
            <a:cxnSpLocks/>
          </p:cNvCxnSpPr>
          <p:nvPr/>
        </p:nvCxnSpPr>
        <p:spPr>
          <a:xfrm flipH="1" flipV="1">
            <a:off x="8712199" y="1597891"/>
            <a:ext cx="681183" cy="267739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EB8641B-9477-48AF-94F7-67461658478C}"/>
              </a:ext>
            </a:extLst>
          </p:cNvPr>
          <p:cNvSpPr txBox="1"/>
          <p:nvPr/>
        </p:nvSpPr>
        <p:spPr>
          <a:xfrm>
            <a:off x="452582" y="785091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ROOK</a:t>
            </a:r>
          </a:p>
          <a:p>
            <a:r>
              <a:rPr lang="en-GB" sz="4800" b="1" dirty="0"/>
              <a:t>MOVES</a:t>
            </a:r>
          </a:p>
        </p:txBody>
      </p:sp>
    </p:spTree>
    <p:extLst>
      <p:ext uri="{BB962C8B-B14F-4D97-AF65-F5344CB8AC3E}">
        <p14:creationId xmlns:p14="http://schemas.microsoft.com/office/powerpoint/2010/main" val="332080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B8DA2-168B-42AE-95B5-C9ABC700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47011"/>
            <a:ext cx="9328727" cy="621915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60E19D-8504-4CCB-9306-B3975C25227C}"/>
              </a:ext>
            </a:extLst>
          </p:cNvPr>
          <p:cNvCxnSpPr/>
          <p:nvPr/>
        </p:nvCxnSpPr>
        <p:spPr>
          <a:xfrm>
            <a:off x="2539999" y="1154546"/>
            <a:ext cx="1487055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393E03-F3A2-4233-B6C7-84EAF4C07D10}"/>
              </a:ext>
            </a:extLst>
          </p:cNvPr>
          <p:cNvCxnSpPr>
            <a:cxnSpLocks/>
          </p:cNvCxnSpPr>
          <p:nvPr/>
        </p:nvCxnSpPr>
        <p:spPr>
          <a:xfrm flipH="1">
            <a:off x="9580418" y="4807528"/>
            <a:ext cx="158173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43623-E523-4559-8D23-BB3849449D78}"/>
              </a:ext>
            </a:extLst>
          </p:cNvPr>
          <p:cNvCxnSpPr>
            <a:cxnSpLocks/>
          </p:cNvCxnSpPr>
          <p:nvPr/>
        </p:nvCxnSpPr>
        <p:spPr>
          <a:xfrm flipH="1">
            <a:off x="8746838" y="1209962"/>
            <a:ext cx="1200726" cy="1847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655B77-E310-40E9-971B-241428B2FDFA}"/>
              </a:ext>
            </a:extLst>
          </p:cNvPr>
          <p:cNvCxnSpPr/>
          <p:nvPr/>
        </p:nvCxnSpPr>
        <p:spPr>
          <a:xfrm>
            <a:off x="1547089" y="4807528"/>
            <a:ext cx="1487055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338AC7-24E9-4D61-B013-52BF29393E5D}"/>
              </a:ext>
            </a:extLst>
          </p:cNvPr>
          <p:cNvSpPr txBox="1"/>
          <p:nvPr/>
        </p:nvSpPr>
        <p:spPr>
          <a:xfrm>
            <a:off x="595744" y="739047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UNITY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D89266-4255-4EEC-9E47-89CA9CF7AF6E}"/>
              </a:ext>
            </a:extLst>
          </p:cNvPr>
          <p:cNvSpPr txBox="1"/>
          <p:nvPr/>
        </p:nvSpPr>
        <p:spPr>
          <a:xfrm>
            <a:off x="9942948" y="79446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PRAYER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CE5446-ACF1-47D0-A7D0-6DDA75B4B1D8}"/>
              </a:ext>
            </a:extLst>
          </p:cNvPr>
          <p:cNvSpPr txBox="1"/>
          <p:nvPr/>
        </p:nvSpPr>
        <p:spPr>
          <a:xfrm>
            <a:off x="772713" y="480752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FASTING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C3F26-1760-4D78-BA7C-BA18C03C53ED}"/>
              </a:ext>
            </a:extLst>
          </p:cNvPr>
          <p:cNvSpPr txBox="1"/>
          <p:nvPr/>
        </p:nvSpPr>
        <p:spPr>
          <a:xfrm>
            <a:off x="9513457" y="4909784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? GIVING</a:t>
            </a:r>
          </a:p>
        </p:txBody>
      </p:sp>
    </p:spTree>
    <p:extLst>
      <p:ext uri="{BB962C8B-B14F-4D97-AF65-F5344CB8AC3E}">
        <p14:creationId xmlns:p14="http://schemas.microsoft.com/office/powerpoint/2010/main" val="7370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1D574E-ABD3-44A8-A7F3-E733C76CA92C}"/>
              </a:ext>
            </a:extLst>
          </p:cNvPr>
          <p:cNvSpPr txBox="1"/>
          <p:nvPr/>
        </p:nvSpPr>
        <p:spPr>
          <a:xfrm>
            <a:off x="452582" y="7850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STILTS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A3797-5FC6-4253-971C-3E4B053F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36" y="591903"/>
            <a:ext cx="5749307" cy="54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1D574E-ABD3-44A8-A7F3-E733C76CA92C}"/>
              </a:ext>
            </a:extLst>
          </p:cNvPr>
          <p:cNvSpPr txBox="1"/>
          <p:nvPr/>
        </p:nvSpPr>
        <p:spPr>
          <a:xfrm>
            <a:off x="452582" y="785091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THEME</a:t>
            </a:r>
          </a:p>
          <a:p>
            <a:r>
              <a:rPr lang="en-GB" sz="4800" b="1" dirty="0"/>
              <a:t>PARK</a:t>
            </a:r>
          </a:p>
          <a:p>
            <a:r>
              <a:rPr lang="en-GB" sz="4800" b="1" dirty="0"/>
              <a:t>RIDES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2721F-A950-4679-ACC5-9C0858FF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27527"/>
            <a:ext cx="6345382" cy="68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1D574E-ABD3-44A8-A7F3-E733C76CA92C}"/>
              </a:ext>
            </a:extLst>
          </p:cNvPr>
          <p:cNvSpPr txBox="1"/>
          <p:nvPr/>
        </p:nvSpPr>
        <p:spPr>
          <a:xfrm>
            <a:off x="452581" y="785091"/>
            <a:ext cx="3435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BICYCLES</a:t>
            </a:r>
          </a:p>
          <a:p>
            <a:r>
              <a:rPr lang="en-GB" sz="4800" b="1" dirty="0"/>
              <a:t>WITH</a:t>
            </a:r>
          </a:p>
          <a:p>
            <a:r>
              <a:rPr lang="en-GB" sz="4800" b="1" dirty="0"/>
              <a:t>STABILISERS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04B3B-3E28-4C8B-BA3E-C67DECF06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8" t="-183" r="13904" b="511"/>
          <a:stretch/>
        </p:blipFill>
        <p:spPr>
          <a:xfrm>
            <a:off x="4849091" y="284019"/>
            <a:ext cx="4738255" cy="62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9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Freeman</dc:creator>
  <cp:lastModifiedBy>John Freeman</cp:lastModifiedBy>
  <cp:revision>12</cp:revision>
  <dcterms:created xsi:type="dcterms:W3CDTF">2025-12-29T19:34:06Z</dcterms:created>
  <dcterms:modified xsi:type="dcterms:W3CDTF">2026-01-03T17:15:22Z</dcterms:modified>
</cp:coreProperties>
</file>